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4"/>
  </p:notesMasterIdLst>
  <p:sldIdLst>
    <p:sldId id="288" r:id="rId2"/>
    <p:sldId id="259" r:id="rId3"/>
    <p:sldId id="258" r:id="rId4"/>
    <p:sldId id="273" r:id="rId5"/>
    <p:sldId id="272" r:id="rId6"/>
    <p:sldId id="289" r:id="rId7"/>
    <p:sldId id="285" r:id="rId8"/>
    <p:sldId id="267" r:id="rId9"/>
    <p:sldId id="284" r:id="rId10"/>
    <p:sldId id="290" r:id="rId11"/>
    <p:sldId id="260" r:id="rId12"/>
    <p:sldId id="269" r:id="rId13"/>
    <p:sldId id="276" r:id="rId14"/>
    <p:sldId id="281" r:id="rId15"/>
    <p:sldId id="287" r:id="rId16"/>
    <p:sldId id="270" r:id="rId17"/>
    <p:sldId id="291" r:id="rId18"/>
    <p:sldId id="271" r:id="rId19"/>
    <p:sldId id="294" r:id="rId20"/>
    <p:sldId id="265" r:id="rId21"/>
    <p:sldId id="286" r:id="rId22"/>
    <p:sldId id="264" r:id="rId23"/>
    <p:sldId id="295" r:id="rId24"/>
    <p:sldId id="296" r:id="rId25"/>
    <p:sldId id="266" r:id="rId26"/>
    <p:sldId id="283" r:id="rId27"/>
    <p:sldId id="293" r:id="rId28"/>
    <p:sldId id="274" r:id="rId29"/>
    <p:sldId id="292" r:id="rId30"/>
    <p:sldId id="261" r:id="rId31"/>
    <p:sldId id="282" r:id="rId32"/>
    <p:sldId id="26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670" autoAdjust="0"/>
  </p:normalViewPr>
  <p:slideViewPr>
    <p:cSldViewPr snapToGrid="0" snapToObjects="1">
      <p:cViewPr varScale="1">
        <p:scale>
          <a:sx n="55" d="100"/>
          <a:sy n="55" d="100"/>
        </p:scale>
        <p:origin x="-21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44373-C87D-0041-B470-EC8CEFAC8D31}" type="datetimeFigureOut">
              <a:rPr lang="en-US" smtClean="0"/>
              <a:t>5/13/14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ED4B-9CB3-4142-95A7-8B5802BAB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good old 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is</a:t>
            </a:r>
            <a:r>
              <a:rPr lang="en-US" baseline="0" dirty="0" smtClean="0"/>
              <a:t> influenced by Ruby </a:t>
            </a:r>
            <a:r>
              <a:rPr lang="en-US" baseline="0" dirty="0" err="1" smtClean="0"/>
              <a:t>EventMachine</a:t>
            </a:r>
            <a:r>
              <a:rPr lang="en-US" baseline="0" dirty="0" smtClean="0"/>
              <a:t> and Python Twisted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Node is different it presents the event loop as a language construct and not a library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key as Node does not block on entering the Event Loop like the aforementioned influencers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 is a first class protocol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have your </a:t>
            </a:r>
            <a:r>
              <a:rPr lang="en-US" baseline="0" dirty="0" err="1" smtClean="0"/>
              <a:t>CoffeeScript</a:t>
            </a:r>
            <a:r>
              <a:rPr lang="en-US" baseline="0" dirty="0" smtClean="0"/>
              <a:t> too… and </a:t>
            </a:r>
            <a:r>
              <a:rPr lang="en-US" baseline="0" dirty="0" err="1" smtClean="0"/>
              <a:t>TypeScript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Package Manager</a:t>
            </a:r>
          </a:p>
          <a:p>
            <a:endParaRPr lang="en-US" dirty="0" smtClean="0"/>
          </a:p>
          <a:p>
            <a:r>
              <a:rPr lang="en-US" dirty="0" err="1" smtClean="0"/>
              <a:t>Npm</a:t>
            </a:r>
            <a:r>
              <a:rPr lang="en-US" dirty="0" smtClean="0"/>
              <a:t> install</a:t>
            </a:r>
          </a:p>
          <a:p>
            <a:endParaRPr lang="en-US" dirty="0" smtClean="0"/>
          </a:p>
          <a:p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json</a:t>
            </a:r>
            <a:r>
              <a:rPr lang="en-US" dirty="0" smtClean="0"/>
              <a:t> –help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Point out:</a:t>
            </a:r>
          </a:p>
          <a:p>
            <a:r>
              <a:rPr lang="en-US" dirty="0" smtClean="0"/>
              <a:t>	Engines</a:t>
            </a:r>
          </a:p>
          <a:p>
            <a:r>
              <a:rPr lang="en-US" dirty="0" smtClean="0"/>
              <a:t>	Dependencies</a:t>
            </a:r>
          </a:p>
          <a:p>
            <a:r>
              <a:rPr lang="en-US" dirty="0" smtClean="0"/>
              <a:t>Using ‘x’ for</a:t>
            </a:r>
            <a:r>
              <a:rPr lang="en-US" baseline="0" dirty="0" smtClean="0"/>
              <a:t> 1.0.x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</a:t>
            </a:r>
            <a:r>
              <a:rPr lang="en-US" baseline="0" dirty="0" err="1" smtClean="0"/>
              <a:t>devDependencies</a:t>
            </a:r>
            <a:r>
              <a:rPr lang="en-US" baseline="0" dirty="0" smtClean="0"/>
              <a:t> and how its used for items you do not want installed in production.  --- think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Point out:</a:t>
            </a:r>
          </a:p>
          <a:p>
            <a:r>
              <a:rPr lang="en-US" dirty="0" smtClean="0"/>
              <a:t>	Engines</a:t>
            </a:r>
          </a:p>
          <a:p>
            <a:r>
              <a:rPr lang="en-US" dirty="0" smtClean="0"/>
              <a:t>	Dependencies</a:t>
            </a:r>
          </a:p>
          <a:p>
            <a:r>
              <a:rPr lang="en-US" dirty="0" smtClean="0"/>
              <a:t>Using ‘x</a:t>
            </a:r>
            <a:r>
              <a:rPr lang="en-US" smtClean="0"/>
              <a:t>’ for</a:t>
            </a:r>
            <a:r>
              <a:rPr lang="en-US" baseline="0" smtClean="0"/>
              <a:t> 1.0.x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started with Node and creating an http server</a:t>
            </a:r>
          </a:p>
          <a:p>
            <a:r>
              <a:rPr lang="en-US" baseline="0" dirty="0" smtClean="0"/>
              <a:t>Then Connect</a:t>
            </a:r>
          </a:p>
          <a:p>
            <a:r>
              <a:rPr lang="en-US" baseline="0" dirty="0" smtClean="0"/>
              <a:t>Then Express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just a layer of abstraction to help you create a web server to build applications easier.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Jerry </a:t>
            </a:r>
            <a:r>
              <a:rPr lang="en-US" baseline="0" dirty="0" err="1" smtClean="0"/>
              <a:t>Saltz</a:t>
            </a:r>
            <a:r>
              <a:rPr lang="en-US" baseline="0" dirty="0" smtClean="0"/>
              <a:t> is a senior art critic, won a Pulitzer for Criticism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Hapi</a:t>
            </a:r>
            <a:r>
              <a:rPr lang="en-US" dirty="0" smtClean="0"/>
              <a:t> </a:t>
            </a:r>
            <a:r>
              <a:rPr lang="en-US" dirty="0" err="1" smtClean="0"/>
              <a:t>js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Express</a:t>
            </a:r>
            <a:r>
              <a:rPr lang="en-US" baseline="0" dirty="0" smtClean="0"/>
              <a:t> 4 removes the connect middleware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 in Mean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5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– storage</a:t>
            </a:r>
          </a:p>
          <a:p>
            <a:r>
              <a:rPr lang="en-US" dirty="0" smtClean="0"/>
              <a:t>Files, databases, etc…</a:t>
            </a:r>
          </a:p>
          <a:p>
            <a:r>
              <a:rPr lang="en-US" dirty="0" smtClean="0"/>
              <a:t>Relational and </a:t>
            </a:r>
            <a:r>
              <a:rPr lang="en-US" dirty="0" err="1" smtClean="0"/>
              <a:t>NoSQL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9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CouchDB</a:t>
            </a:r>
            <a:endParaRPr lang="en-US" dirty="0" smtClean="0"/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And More 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05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0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workflow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collection of tools and 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 battle</a:t>
            </a:r>
            <a:r>
              <a:rPr lang="en-US" baseline="0" dirty="0" smtClean="0"/>
              <a:t> continues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57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Yo</a:t>
            </a:r>
            <a:r>
              <a:rPr lang="en-US" dirty="0" smtClean="0"/>
              <a:t> – is the scaffolding</a:t>
            </a:r>
            <a:r>
              <a:rPr lang="en-US" baseline="0" dirty="0" smtClean="0"/>
              <a:t> tool</a:t>
            </a:r>
          </a:p>
          <a:p>
            <a:r>
              <a:rPr lang="en-US" dirty="0" smtClean="0"/>
              <a:t>Grunt – used to test and preview</a:t>
            </a:r>
            <a:r>
              <a:rPr lang="en-US" baseline="0" dirty="0" smtClean="0"/>
              <a:t> – they built special features into it</a:t>
            </a:r>
          </a:p>
          <a:p>
            <a:r>
              <a:rPr lang="en-US" baseline="0" dirty="0" smtClean="0"/>
              <a:t>Bower – dependency management…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7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GruntJS</a:t>
            </a:r>
            <a:endParaRPr lang="en-US" dirty="0" smtClean="0"/>
          </a:p>
          <a:p>
            <a:r>
              <a:rPr lang="en-US" dirty="0" smtClean="0"/>
              <a:t>	Build</a:t>
            </a:r>
            <a:r>
              <a:rPr lang="en-US" baseline="0" dirty="0" smtClean="0"/>
              <a:t> tool</a:t>
            </a:r>
          </a:p>
          <a:p>
            <a:r>
              <a:rPr lang="en-US" baseline="0" dirty="0" smtClean="0"/>
              <a:t>	Task Runner – think ant, composer (maybe)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Gulp</a:t>
            </a:r>
          </a:p>
          <a:p>
            <a:r>
              <a:rPr lang="en-US" baseline="0" dirty="0" smtClean="0"/>
              <a:t>	Streams</a:t>
            </a:r>
          </a:p>
          <a:p>
            <a:r>
              <a:rPr lang="en-US" baseline="0" dirty="0" smtClean="0"/>
              <a:t>	Code over configuration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Broccoli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Filesystem</a:t>
            </a:r>
            <a:r>
              <a:rPr lang="en-US" baseline="0" dirty="0" smtClean="0"/>
              <a:t> is the API</a:t>
            </a:r>
          </a:p>
          <a:p>
            <a:r>
              <a:rPr lang="en-US" baseline="0" dirty="0" smtClean="0"/>
              <a:t>	Allows for chaining of plugins (Grunt does not)</a:t>
            </a:r>
          </a:p>
          <a:p>
            <a:r>
              <a:rPr lang="en-US" baseline="0" dirty="0" smtClean="0"/>
              <a:t>	Backend agnostic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4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Gulp – </a:t>
            </a:r>
          </a:p>
          <a:p>
            <a:r>
              <a:rPr lang="en-US" dirty="0" smtClean="0"/>
              <a:t>Code over</a:t>
            </a:r>
            <a:r>
              <a:rPr lang="en-US" baseline="0" dirty="0" smtClean="0"/>
              <a:t>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Uses STREAMS so it doesn’t write intermediary files to disk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Npm</a:t>
            </a:r>
            <a:r>
              <a:rPr lang="en-US" baseline="0" dirty="0" smtClean="0"/>
              <a:t> install –g gulp</a:t>
            </a:r>
          </a:p>
          <a:p>
            <a:r>
              <a:rPr lang="en-US" baseline="0" dirty="0" err="1" smtClean="0"/>
              <a:t>Npm</a:t>
            </a:r>
            <a:r>
              <a:rPr lang="en-US" baseline="0" dirty="0" smtClean="0"/>
              <a:t> install –save-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gulp</a:t>
            </a:r>
          </a:p>
          <a:p>
            <a:r>
              <a:rPr lang="en-US" baseline="0" dirty="0" smtClean="0"/>
              <a:t>Create a </a:t>
            </a:r>
            <a:r>
              <a:rPr lang="en-US" baseline="0" dirty="0" err="1" smtClean="0"/>
              <a:t>gulpfile.js</a:t>
            </a:r>
            <a:r>
              <a:rPr lang="en-US" baseline="0" dirty="0" smtClean="0"/>
              <a:t> at the root of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5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Gulp – </a:t>
            </a:r>
          </a:p>
          <a:p>
            <a:r>
              <a:rPr lang="en-US" dirty="0" smtClean="0"/>
              <a:t>Code over</a:t>
            </a:r>
            <a:r>
              <a:rPr lang="en-US" baseline="0" dirty="0" smtClean="0"/>
              <a:t>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Uses STREAMS so it doesn’t write intermediary files to </a:t>
            </a:r>
            <a:r>
              <a:rPr lang="en-US" baseline="0" dirty="0" smtClean="0"/>
              <a:t>disk</a:t>
            </a:r>
          </a:p>
          <a:p>
            <a:r>
              <a:rPr lang="en-US" baseline="0" dirty="0" smtClean="0"/>
              <a:t>BUT with streams PLUGINS have to worry about race conditions and deadlock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GULP has only 5 functions to </a:t>
            </a:r>
            <a:r>
              <a:rPr lang="en-US" baseline="0" dirty="0" smtClean="0"/>
              <a:t>learn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.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– creates a readable stream</a:t>
            </a:r>
          </a:p>
          <a:p>
            <a:r>
              <a:rPr lang="en-US" baseline="0" dirty="0" smtClean="0"/>
              <a:t>.</a:t>
            </a:r>
            <a:r>
              <a:rPr lang="en-US" baseline="0" dirty="0" err="1" smtClean="0"/>
              <a:t>dest</a:t>
            </a:r>
            <a:r>
              <a:rPr lang="en-US" baseline="0" dirty="0" smtClean="0"/>
              <a:t> – creates a </a:t>
            </a:r>
            <a:r>
              <a:rPr lang="en-US" baseline="0" smtClean="0"/>
              <a:t>writable stream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Only provides streams and a basic task system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Npm</a:t>
            </a:r>
            <a:r>
              <a:rPr lang="en-US" baseline="0" dirty="0" smtClean="0"/>
              <a:t> install –g gulp</a:t>
            </a:r>
          </a:p>
          <a:p>
            <a:r>
              <a:rPr lang="en-US" baseline="0" dirty="0" err="1" smtClean="0"/>
              <a:t>Npm</a:t>
            </a:r>
            <a:r>
              <a:rPr lang="en-US" baseline="0" dirty="0" smtClean="0"/>
              <a:t> install –save-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gulp</a:t>
            </a:r>
          </a:p>
          <a:p>
            <a:r>
              <a:rPr lang="en-US" baseline="0" dirty="0" smtClean="0"/>
              <a:t>Create a </a:t>
            </a:r>
            <a:r>
              <a:rPr lang="en-US" baseline="0" dirty="0" err="1" smtClean="0"/>
              <a:t>gulpfile.js</a:t>
            </a:r>
            <a:r>
              <a:rPr lang="en-US" baseline="0" dirty="0" smtClean="0"/>
              <a:t> at the root of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5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 dependencies</a:t>
            </a:r>
          </a:p>
          <a:p>
            <a:r>
              <a:rPr lang="en-US" dirty="0" smtClean="0"/>
              <a:t>Manages any package</a:t>
            </a:r>
            <a:r>
              <a:rPr lang="en-US" baseline="0" dirty="0" smtClean="0"/>
              <a:t> (JavaScript, CSS, HTML) any third party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1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install it: </a:t>
            </a:r>
            <a:r>
              <a:rPr lang="en-US" dirty="0" err="1" smtClean="0"/>
              <a:t>npm</a:t>
            </a:r>
            <a:r>
              <a:rPr lang="en-US" dirty="0" smtClean="0"/>
              <a:t> install –g bower</a:t>
            </a:r>
          </a:p>
          <a:p>
            <a:r>
              <a:rPr lang="en-US" dirty="0" smtClean="0"/>
              <a:t>Search: </a:t>
            </a:r>
            <a:r>
              <a:rPr lang="en-US" dirty="0" err="1" smtClean="0"/>
              <a:t>wo</a:t>
            </a:r>
            <a:r>
              <a:rPr lang="en-US" dirty="0" smtClean="0"/>
              <a:t> a keyword and you get all the packages, narrow it down with a package</a:t>
            </a:r>
          </a:p>
          <a:p>
            <a:r>
              <a:rPr lang="en-US" dirty="0" smtClean="0"/>
              <a:t>Bower install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include version numbers</a:t>
            </a:r>
          </a:p>
          <a:p>
            <a:r>
              <a:rPr lang="en-US" baseline="0" dirty="0" smtClean="0"/>
              <a:t>Can install other things too</a:t>
            </a:r>
          </a:p>
          <a:p>
            <a:r>
              <a:rPr lang="en-US" baseline="0" dirty="0" smtClean="0"/>
              <a:t>Install your own package: bower install ~/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/</a:t>
            </a:r>
            <a:r>
              <a:rPr lang="en-US" baseline="0" dirty="0" err="1" smtClean="0"/>
              <a:t>mylibrary</a:t>
            </a:r>
            <a:endParaRPr lang="en-US" baseline="0" dirty="0" smtClean="0"/>
          </a:p>
          <a:p>
            <a:r>
              <a:rPr lang="en-US" dirty="0" smtClean="0"/>
              <a:t>Saves a copy to ~/.bower/&lt;package&gt;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2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2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Protractor</a:t>
            </a:r>
          </a:p>
          <a:p>
            <a:r>
              <a:rPr lang="en-US" dirty="0" smtClean="0"/>
              <a:t>Mocha</a:t>
            </a:r>
          </a:p>
          <a:p>
            <a:endParaRPr lang="en-US" dirty="0" smtClean="0"/>
          </a:p>
          <a:p>
            <a:r>
              <a:rPr lang="en-US" dirty="0" smtClean="0"/>
              <a:t>On and on </a:t>
            </a:r>
          </a:p>
          <a:p>
            <a:endParaRPr lang="en-US" dirty="0" smtClean="0"/>
          </a:p>
          <a:p>
            <a:r>
              <a:rPr lang="en-US" dirty="0" smtClean="0"/>
              <a:t>Test Runners </a:t>
            </a:r>
            <a:r>
              <a:rPr lang="en-US" dirty="0" err="1" smtClean="0"/>
              <a:t>vs</a:t>
            </a:r>
            <a:r>
              <a:rPr lang="en-US" dirty="0" smtClean="0"/>
              <a:t> Test Suites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9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r>
              <a:rPr lang="en-US" baseline="0" dirty="0" smtClean="0"/>
              <a:t> – JavaScript is showing up as a native language on many hardware devices, and there are dozens of ports going 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70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</a:p>
          <a:p>
            <a:r>
              <a:rPr lang="en-US" dirty="0" smtClean="0"/>
              <a:t>Flight</a:t>
            </a:r>
          </a:p>
          <a:p>
            <a:r>
              <a:rPr lang="en-US" dirty="0" smtClean="0"/>
              <a:t>Robotics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6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Chuck Norris didn’t use semicolons…</a:t>
            </a:r>
          </a:p>
          <a:p>
            <a:r>
              <a:rPr lang="en-US" baseline="0" dirty="0" smtClean="0"/>
              <a:t>Douglas got mad…</a:t>
            </a:r>
          </a:p>
          <a:p>
            <a:r>
              <a:rPr lang="en-US" baseline="0" dirty="0" smtClean="0"/>
              <a:t>Chuck Norris isn’t allowed to write JavaScript anymore…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Discovery of Fire – </a:t>
            </a:r>
            <a:r>
              <a:rPr lang="en-US" baseline="0" dirty="0" err="1" smtClean="0"/>
              <a:t>Brenden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Eich</a:t>
            </a:r>
            <a:r>
              <a:rPr lang="en-US" baseline="0" dirty="0" smtClean="0"/>
              <a:t> – JavaScript  - what year?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printing press - Lars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Bak</a:t>
            </a:r>
            <a:r>
              <a:rPr lang="en-US" baseline="0" dirty="0" smtClean="0"/>
              <a:t> – creator of V8 – what year?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the moon - Ryan Dahl – Node  - what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Engines…..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SpiderMonkey</a:t>
            </a:r>
            <a:r>
              <a:rPr lang="en-US" baseline="0" dirty="0" smtClean="0"/>
              <a:t> – Mozilla – C/C++ - ships with Firefox</a:t>
            </a:r>
          </a:p>
          <a:p>
            <a:r>
              <a:rPr lang="en-US" baseline="0" dirty="0" smtClean="0"/>
              <a:t>Rhino – Mozilla – Java – embedded into Java applications to provide scripting</a:t>
            </a:r>
          </a:p>
          <a:p>
            <a:r>
              <a:rPr lang="en-US" baseline="0" dirty="0" err="1" smtClean="0"/>
              <a:t>JavaScriptCore</a:t>
            </a:r>
            <a:r>
              <a:rPr lang="en-US" baseline="0" dirty="0" smtClean="0"/>
              <a:t> (aka </a:t>
            </a:r>
            <a:r>
              <a:rPr lang="en-US" baseline="0" dirty="0" err="1" smtClean="0"/>
              <a:t>squirrell</a:t>
            </a:r>
            <a:r>
              <a:rPr lang="en-US" baseline="0" dirty="0" smtClean="0"/>
              <a:t> fish) – </a:t>
            </a:r>
            <a:r>
              <a:rPr lang="en-US" baseline="0" dirty="0" err="1" smtClean="0"/>
              <a:t>WebKit</a:t>
            </a:r>
            <a:r>
              <a:rPr lang="en-US" baseline="0" dirty="0" smtClean="0"/>
              <a:t> JS renderer… except for Chrome</a:t>
            </a:r>
          </a:p>
          <a:p>
            <a:r>
              <a:rPr lang="en-US" baseline="0" dirty="0" smtClean="0"/>
              <a:t>Chakra – IE9 – allows for GPU, JIT compiles on a separate CPU core in </a:t>
            </a:r>
            <a:r>
              <a:rPr lang="en-US" baseline="0" dirty="0" err="1" smtClean="0"/>
              <a:t>parrallel</a:t>
            </a:r>
            <a:r>
              <a:rPr lang="en-US" baseline="0" dirty="0" smtClean="0"/>
              <a:t> with the browser</a:t>
            </a:r>
          </a:p>
          <a:p>
            <a:r>
              <a:rPr lang="en-US" baseline="0" dirty="0" err="1" smtClean="0"/>
              <a:t>Nashorn</a:t>
            </a:r>
            <a:r>
              <a:rPr lang="en-US" baseline="0" dirty="0" smtClean="0"/>
              <a:t> – in Java 8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5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V8 engine developed</a:t>
            </a:r>
            <a:r>
              <a:rPr lang="en-US" baseline="0" dirty="0" smtClean="0"/>
              <a:t> for Chrome</a:t>
            </a:r>
          </a:p>
          <a:p>
            <a:r>
              <a:rPr lang="en-US" baseline="0" dirty="0" smtClean="0"/>
              <a:t>Written in C++ (funs standalone or embedded into a C++ program)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V8 does not use dynamic lookup</a:t>
            </a:r>
            <a:r>
              <a:rPr lang="en-US" baseline="0" dirty="0" smtClean="0"/>
              <a:t> on properties – it creates Hidden Classes behind the scenes</a:t>
            </a:r>
          </a:p>
          <a:p>
            <a:r>
              <a:rPr lang="en-US" baseline="0" dirty="0" smtClean="0"/>
              <a:t>	Most engines use a dictionary lookup for properties</a:t>
            </a:r>
          </a:p>
          <a:p>
            <a:r>
              <a:rPr lang="en-US" baseline="0" dirty="0" smtClean="0"/>
              <a:t>	V8 creates hidden classes behind the scenes, v8 changes its hidden class when a property is added – THINK MAPS</a:t>
            </a:r>
          </a:p>
          <a:p>
            <a:r>
              <a:rPr lang="en-US" baseline="0" dirty="0" smtClean="0"/>
              <a:t>	That means a new hidden class is created for each new property… </a:t>
            </a:r>
          </a:p>
          <a:p>
            <a:r>
              <a:rPr lang="en-US" baseline="0" dirty="0" smtClean="0"/>
              <a:t>	The trick is that when you create a new instance of the same class it uses the hidden classes, not creating new ones</a:t>
            </a:r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r>
              <a:rPr lang="en-US" baseline="0" dirty="0" smtClean="0"/>
              <a:t>V8 compiles JavaScript directly into machine code when its first executed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V8 employs a “stop-the-world” approach to garbage collection:</a:t>
            </a:r>
          </a:p>
          <a:p>
            <a:r>
              <a:rPr lang="en-US" baseline="0" dirty="0" smtClean="0"/>
              <a:t>	This means program execution is stopped when garbage collection takes place</a:t>
            </a:r>
          </a:p>
          <a:p>
            <a:r>
              <a:rPr lang="en-US" baseline="0" dirty="0" smtClean="0"/>
              <a:t>	Process only part of the object heap to minimize impact on application</a:t>
            </a:r>
          </a:p>
          <a:p>
            <a:r>
              <a:rPr lang="en-US" baseline="0" dirty="0" smtClean="0"/>
              <a:t>	knows exact location of objects and pointers in memory</a:t>
            </a:r>
          </a:p>
          <a:p>
            <a:r>
              <a:rPr lang="en-US" baseline="0" dirty="0" smtClean="0"/>
              <a:t>Object heap is divided into two parts, </a:t>
            </a:r>
          </a:p>
          <a:p>
            <a:r>
              <a:rPr lang="en-US" baseline="0" dirty="0" smtClean="0"/>
              <a:t>	space for new objects</a:t>
            </a:r>
          </a:p>
          <a:p>
            <a:r>
              <a:rPr lang="en-US" baseline="0" dirty="0" smtClean="0"/>
              <a:t>	old space for objects surviving garbage collection.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Server…. And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EED4B-9CB3-4142-95A7-8B5802BAB1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5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5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8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2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B53A-3322-E44A-BDE7-0C95DB3A5A39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47D6-9370-5D47-AFC5-274E750B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8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cket.io/" TargetMode="External"/><Relationship Id="rId4" Type="http://schemas.openxmlformats.org/officeDocument/2006/relationships/hyperlink" Target="http://www.youtube.com/watch?v=lZnaaUoHPhs" TargetMode="External"/><Relationship Id="rId5" Type="http://schemas.openxmlformats.org/officeDocument/2006/relationships/hyperlink" Target="https://npmjs.org/package/node-ru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emy/nodem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github.com/adrianpomili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19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07" y="0"/>
            <a:ext cx="1320609" cy="1320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4893" y="6397599"/>
            <a:ext cx="55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Adrian Pomilio / @</a:t>
            </a:r>
            <a:r>
              <a:rPr lang="en-US" dirty="0" err="1" smtClean="0">
                <a:latin typeface="Avenir Black"/>
                <a:cs typeface="Avenir Black"/>
              </a:rPr>
              <a:t>adrianpomilio</a:t>
            </a:r>
            <a:r>
              <a:rPr lang="en-US" dirty="0">
                <a:latin typeface="Avenir Black"/>
                <a:cs typeface="Avenir Black"/>
              </a:rPr>
              <a:t> </a:t>
            </a:r>
            <a:r>
              <a:rPr lang="en-US" dirty="0" smtClean="0">
                <a:latin typeface="Avenir Black"/>
                <a:cs typeface="Avenir Black"/>
              </a:rPr>
              <a:t>/ </a:t>
            </a:r>
            <a:r>
              <a:rPr lang="en-US" dirty="0" err="1" smtClean="0">
                <a:latin typeface="Avenir Black"/>
                <a:cs typeface="Avenir Black"/>
              </a:rPr>
              <a:t>www.pomil.io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51326"/>
            <a:ext cx="22626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JavaScript</a:t>
            </a:r>
          </a:p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the</a:t>
            </a:r>
          </a:p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Stack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4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667" cy="6958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0874" y="2064206"/>
            <a:ext cx="30718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/>
              <a:t>Server? </a:t>
            </a:r>
          </a:p>
          <a:p>
            <a:pPr algn="ctr"/>
            <a:r>
              <a:rPr lang="en-US" sz="2400" b="1" dirty="0" smtClean="0"/>
              <a:t>(aka not the browser)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66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90800"/>
            <a:ext cx="4876800" cy="1663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10400" y="623602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nodejs.org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632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40000"/>
            <a:ext cx="4572000" cy="177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0" y="61505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npmjs.org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317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854200"/>
            <a:ext cx="5537200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86" y="249274"/>
            <a:ext cx="3969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latin typeface="Avenir Black"/>
                <a:cs typeface="Avenir Black"/>
              </a:rPr>
              <a:t>package.json</a:t>
            </a:r>
            <a:endParaRPr lang="en-US" sz="48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02085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086" y="249274"/>
            <a:ext cx="492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cs typeface="Avenir Black"/>
              </a:rPr>
              <a:t>Note on versioning</a:t>
            </a:r>
            <a:endParaRPr lang="en-US" sz="4800" dirty="0">
              <a:cs typeface="Avenir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8475" y="1922970"/>
            <a:ext cx="2371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Black"/>
                <a:cs typeface="Avenir Black"/>
              </a:rPr>
              <a:t>1 . 2 . 3</a:t>
            </a:r>
            <a:endParaRPr lang="en-US" sz="4800" dirty="0"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475" y="2955676"/>
            <a:ext cx="2103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1 – Major Version</a:t>
            </a:r>
          </a:p>
          <a:p>
            <a:r>
              <a:rPr lang="en-US" dirty="0" smtClean="0">
                <a:latin typeface="Avenir Black"/>
                <a:cs typeface="Avenir Black"/>
              </a:rPr>
              <a:t>2 – Minor Version</a:t>
            </a:r>
          </a:p>
          <a:p>
            <a:r>
              <a:rPr lang="en-US" dirty="0" smtClean="0">
                <a:latin typeface="Avenir Black"/>
                <a:cs typeface="Avenir Black"/>
              </a:rPr>
              <a:t>3 – Patch Version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8475" y="450405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List your dependencies via: 1.2.x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7649" y="6219977"/>
            <a:ext cx="591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blog.nodejitsu.com</a:t>
            </a:r>
            <a:r>
              <a:rPr lang="en-US" dirty="0"/>
              <a:t>/package-dependencies-done-right</a:t>
            </a:r>
          </a:p>
        </p:txBody>
      </p:sp>
    </p:spTree>
    <p:extLst>
      <p:ext uri="{BB962C8B-B14F-4D97-AF65-F5344CB8AC3E}">
        <p14:creationId xmlns:p14="http://schemas.microsoft.com/office/powerpoint/2010/main" val="2077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2816" y="989938"/>
            <a:ext cx="485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“Abstraction is one of the greatest visionary tools ever invented by human beings to imagine, decipher, and depict the world.” Jerry </a:t>
            </a:r>
            <a:r>
              <a:rPr lang="en-US" dirty="0" err="1" smtClean="0">
                <a:latin typeface="Avenir Black"/>
                <a:cs typeface="Avenir Black"/>
              </a:rPr>
              <a:t>Saltz</a:t>
            </a:r>
            <a:endParaRPr lang="en-US" dirty="0" smtClean="0"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3731" y="2442468"/>
            <a:ext cx="144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Node - http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6479" y="368553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Express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0831" y="306400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Connect</a:t>
            </a:r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133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527300"/>
            <a:ext cx="5905500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3068" y="621160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expressjs.com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1651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5715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3500" y="542835"/>
            <a:ext cx="1998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Data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5752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7" y="806200"/>
            <a:ext cx="49403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643" y="2759109"/>
            <a:ext cx="2794000" cy="2540000"/>
          </a:xfrm>
          <a:prstGeom prst="rect">
            <a:avLst/>
          </a:prstGeom>
        </p:spPr>
      </p:pic>
      <p:pic>
        <p:nvPicPr>
          <p:cNvPr id="2" name="Picture 1" descr="redis-300dp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7" y="4992446"/>
            <a:ext cx="3521456" cy="11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8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000" y="-327644"/>
            <a:ext cx="9456000" cy="7231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374" y="3454579"/>
            <a:ext cx="4353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FFFFFF"/>
                </a:solidFill>
              </a:rPr>
              <a:t>Workflows</a:t>
            </a:r>
            <a:endParaRPr lang="en-US" sz="7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9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4702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44" y="97689"/>
            <a:ext cx="3079649" cy="2550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69" y="720449"/>
            <a:ext cx="2797688" cy="17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371600"/>
            <a:ext cx="4749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900" y="6292279"/>
            <a:ext cx="189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yeoman.io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57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2816" y="989938"/>
            <a:ext cx="485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“A </a:t>
            </a:r>
            <a:r>
              <a:rPr lang="en-US" dirty="0" err="1" smtClean="0">
                <a:latin typeface="Avenir Black"/>
                <a:cs typeface="Avenir Black"/>
              </a:rPr>
              <a:t>worflow</a:t>
            </a:r>
            <a:r>
              <a:rPr lang="en-US" dirty="0" smtClean="0">
                <a:latin typeface="Avenir Black"/>
                <a:cs typeface="Avenir Black"/>
              </a:rPr>
              <a:t>; a collection of tools and best practices working in harmony to make developing for the web even better.”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5484" y="22578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Grunt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5099" y="3685534"/>
            <a:ext cx="4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lack"/>
                <a:cs typeface="Avenir Black"/>
              </a:rPr>
              <a:t>Yo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7012" y="29716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Bower</a:t>
            </a:r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458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164"/>
            <a:ext cx="3301513" cy="3060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69" y="2053165"/>
            <a:ext cx="1767030" cy="3983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0" y="3513667"/>
            <a:ext cx="2827200" cy="3344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4001" y="275165"/>
            <a:ext cx="5165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Task Runners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4124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4154" y="233589"/>
            <a:ext cx="8721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/>
              <a:t>Gruntfile.js</a:t>
            </a:r>
            <a:r>
              <a:rPr lang="en-US" sz="7200" dirty="0" smtClean="0"/>
              <a:t> – copy task 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727" y="1512682"/>
            <a:ext cx="5611091" cy="5231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415052">
            <a:off x="1339273" y="3740726"/>
            <a:ext cx="6422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Just use Grunt-copy-to task </a:t>
            </a:r>
            <a:r>
              <a:rPr lang="en-US" sz="4000" dirty="0" smtClean="0">
                <a:sym typeface="Wingdings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78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8" y="1727199"/>
            <a:ext cx="6899001" cy="4360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154" y="233589"/>
            <a:ext cx="8175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/>
              <a:t>gulpfile.js</a:t>
            </a:r>
            <a:r>
              <a:rPr lang="en-US" sz="7200" dirty="0" smtClean="0"/>
              <a:t> – copy task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7242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0" y="1700023"/>
            <a:ext cx="4709050" cy="470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1074" y="6409073"/>
            <a:ext cx="173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bower.io</a:t>
            </a:r>
            <a:r>
              <a:rPr lang="en-US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89008" y="555696"/>
            <a:ext cx="575124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b="1" dirty="0" smtClean="0"/>
              <a:t>Client Package</a:t>
            </a:r>
          </a:p>
          <a:p>
            <a:pPr algn="r"/>
            <a:r>
              <a:rPr lang="en-US" sz="4400" b="1" dirty="0" smtClean="0"/>
              <a:t>Management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3989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505" y="279210"/>
            <a:ext cx="8533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Black"/>
                <a:cs typeface="Avenir Black"/>
              </a:rPr>
              <a:t>Bower is JUST a package manager</a:t>
            </a:r>
            <a:endParaRPr lang="en-US" sz="4000" dirty="0"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5567" y="1327779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venir Black"/>
                <a:cs typeface="Avenir Black"/>
              </a:rPr>
              <a:t>npm</a:t>
            </a:r>
            <a:r>
              <a:rPr lang="en-US" sz="2400" dirty="0" smtClean="0">
                <a:latin typeface="Avenir Black"/>
                <a:cs typeface="Avenir Black"/>
              </a:rPr>
              <a:t> install –g bower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567" y="2047381"/>
            <a:ext cx="273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bower search …..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567" y="2766983"/>
            <a:ext cx="264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bower install …..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5567" y="3486585"/>
            <a:ext cx="28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bower update …..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567" y="4206188"/>
            <a:ext cx="2999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bower uninstall …..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5567" y="4838075"/>
            <a:ext cx="5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bower </a:t>
            </a:r>
            <a:r>
              <a:rPr lang="en-US" sz="2400" dirty="0" err="1" smtClean="0">
                <a:latin typeface="Avenir Black"/>
                <a:cs typeface="Avenir Black"/>
              </a:rPr>
              <a:t>ls</a:t>
            </a:r>
            <a:r>
              <a:rPr lang="en-US" sz="2400" dirty="0">
                <a:latin typeface="Avenir Black"/>
                <a:cs typeface="Avenir Black"/>
              </a:rPr>
              <a:t> </a:t>
            </a:r>
            <a:r>
              <a:rPr lang="en-US" sz="2400" dirty="0" smtClean="0">
                <a:latin typeface="Avenir Black"/>
                <a:cs typeface="Avenir Black"/>
              </a:rPr>
              <a:t>/ lookup / info / cache-clean</a:t>
            </a:r>
            <a:endParaRPr lang="en-US" sz="2400" dirty="0">
              <a:latin typeface="Avenir Black"/>
              <a:cs typeface="Avenir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2098" y="6248575"/>
            <a:ext cx="34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/bower/bower</a:t>
            </a:r>
          </a:p>
        </p:txBody>
      </p:sp>
    </p:spTree>
    <p:extLst>
      <p:ext uri="{BB962C8B-B14F-4D97-AF65-F5344CB8AC3E}">
        <p14:creationId xmlns:p14="http://schemas.microsoft.com/office/powerpoint/2010/main" val="95143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ant-water-bu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3764">
            <a:off x="-605262" y="2223494"/>
            <a:ext cx="5576643" cy="4182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7001" y="2088002"/>
            <a:ext cx="2948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Testing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04117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81571" y="64962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79488" y="3325184"/>
            <a:ext cx="3593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lm.eways.ph</a:t>
            </a:r>
            <a:r>
              <a:rPr lang="en-US" sz="2400" dirty="0"/>
              <a:t>/5bm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671" y="937677"/>
            <a:ext cx="78229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dirty="0" smtClean="0"/>
              <a:t>Too huge for this </a:t>
            </a:r>
            <a:r>
              <a:rPr lang="en-US" sz="6000" b="1" dirty="0" err="1" smtClean="0"/>
              <a:t>preso</a:t>
            </a:r>
            <a:r>
              <a:rPr lang="en-US" sz="6000" b="1" dirty="0" smtClean="0"/>
              <a:t>! </a:t>
            </a:r>
            <a:endParaRPr lang="en-US" sz="6000" b="1" dirty="0"/>
          </a:p>
          <a:p>
            <a:pPr algn="r"/>
            <a:r>
              <a:rPr lang="en-US" sz="3200" b="1" dirty="0" smtClean="0"/>
              <a:t>Check out the testing sessions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93837" y="4202546"/>
            <a:ext cx="584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jster.net</a:t>
            </a:r>
            <a:r>
              <a:rPr lang="en-US" sz="2400" dirty="0"/>
              <a:t>/category/testing-frameworks</a:t>
            </a:r>
          </a:p>
        </p:txBody>
      </p:sp>
    </p:spTree>
    <p:extLst>
      <p:ext uri="{BB962C8B-B14F-4D97-AF65-F5344CB8AC3E}">
        <p14:creationId xmlns:p14="http://schemas.microsoft.com/office/powerpoint/2010/main" val="369533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hnny 5 from Short Circu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127"/>
            <a:ext cx="4161367" cy="5768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1895" y="937677"/>
            <a:ext cx="543475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dirty="0" smtClean="0"/>
              <a:t>No disassemble! </a:t>
            </a:r>
            <a:endParaRPr lang="en-US" sz="6000" b="1" dirty="0"/>
          </a:p>
          <a:p>
            <a:pPr algn="r"/>
            <a:r>
              <a:rPr lang="en-US" sz="3200" b="1" dirty="0" smtClean="0"/>
              <a:t>JavaScript is alive!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293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E-eats-pas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02" y="-1"/>
            <a:ext cx="9218602" cy="67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63" y="1062356"/>
            <a:ext cx="4261637" cy="42616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08" y="1658335"/>
            <a:ext cx="25654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7542" y="6274950"/>
            <a:ext cx="245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nodecopter.com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56706" y="5808643"/>
            <a:ext cx="405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rwaldron</a:t>
            </a:r>
            <a:r>
              <a:rPr lang="en-US" dirty="0"/>
              <a:t>/</a:t>
            </a:r>
            <a:r>
              <a:rPr lang="en-US" dirty="0" err="1"/>
              <a:t>johnny</a:t>
            </a:r>
            <a:r>
              <a:rPr lang="en-US" dirty="0"/>
              <a:t>-five</a:t>
            </a:r>
          </a:p>
        </p:txBody>
      </p:sp>
    </p:spTree>
    <p:extLst>
      <p:ext uri="{BB962C8B-B14F-4D97-AF65-F5344CB8AC3E}">
        <p14:creationId xmlns:p14="http://schemas.microsoft.com/office/powerpoint/2010/main" val="160483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83" y="273014"/>
            <a:ext cx="844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venir Black"/>
                <a:cs typeface="Avenir Black"/>
              </a:rPr>
              <a:t>Additional Information</a:t>
            </a:r>
            <a:endParaRPr lang="en-US" sz="6000" dirty="0"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259" y="2474256"/>
            <a:ext cx="76681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venir Black"/>
                <a:cs typeface="Avenir Black"/>
              </a:rPr>
              <a:t>Nodemon</a:t>
            </a:r>
            <a:r>
              <a:rPr lang="en-US" dirty="0" smtClean="0">
                <a:latin typeface="Avenir Black"/>
                <a:cs typeface="Avenir Black"/>
              </a:rPr>
              <a:t> - </a:t>
            </a:r>
            <a:r>
              <a:rPr lang="en-US" dirty="0" smtClean="0">
                <a:latin typeface="Avenir Black"/>
                <a:cs typeface="Avenir Black"/>
                <a:hlinkClick r:id="rId2"/>
              </a:rPr>
              <a:t>https</a:t>
            </a:r>
            <a:r>
              <a:rPr lang="en-US" dirty="0">
                <a:latin typeface="Avenir Black"/>
                <a:cs typeface="Avenir Black"/>
                <a:hlinkClick r:id="rId2"/>
              </a:rPr>
              <a:t>://github.com/remy/</a:t>
            </a:r>
            <a:r>
              <a:rPr lang="en-US" dirty="0" smtClean="0">
                <a:latin typeface="Avenir Black"/>
                <a:cs typeface="Avenir Black"/>
                <a:hlinkClick r:id="rId2"/>
              </a:rPr>
              <a:t>nodemon</a:t>
            </a:r>
            <a:endParaRPr lang="en-US" dirty="0" smtClean="0">
              <a:latin typeface="Avenir Black"/>
              <a:cs typeface="Avenir Black"/>
            </a:endParaRPr>
          </a:p>
          <a:p>
            <a:endParaRPr lang="en-US" dirty="0">
              <a:latin typeface="Avenir Black"/>
              <a:cs typeface="Avenir Black"/>
            </a:endParaRPr>
          </a:p>
          <a:p>
            <a:r>
              <a:rPr lang="en-US" dirty="0" err="1" smtClean="0">
                <a:latin typeface="Avenir Black"/>
                <a:cs typeface="Avenir Black"/>
              </a:rPr>
              <a:t>Socket.IO</a:t>
            </a:r>
            <a:r>
              <a:rPr lang="en-US" dirty="0" smtClean="0">
                <a:latin typeface="Avenir Black"/>
                <a:cs typeface="Avenir Black"/>
              </a:rPr>
              <a:t> - </a:t>
            </a:r>
            <a:r>
              <a:rPr lang="en-US" dirty="0" smtClean="0">
                <a:latin typeface="Avenir Black"/>
                <a:cs typeface="Avenir Black"/>
                <a:hlinkClick r:id="rId3"/>
              </a:rPr>
              <a:t>http</a:t>
            </a:r>
            <a:r>
              <a:rPr lang="en-US" dirty="0">
                <a:latin typeface="Avenir Black"/>
                <a:cs typeface="Avenir Black"/>
                <a:hlinkClick r:id="rId3"/>
              </a:rPr>
              <a:t>://socket.io</a:t>
            </a:r>
            <a:r>
              <a:rPr lang="en-US" dirty="0" smtClean="0">
                <a:latin typeface="Avenir Black"/>
                <a:cs typeface="Avenir Black"/>
                <a:hlinkClick r:id="rId3"/>
              </a:rPr>
              <a:t>/</a:t>
            </a:r>
            <a:r>
              <a:rPr lang="en-US" dirty="0" smtClean="0">
                <a:latin typeface="Avenir Black"/>
                <a:cs typeface="Avenir Black"/>
              </a:rPr>
              <a:t>	</a:t>
            </a:r>
          </a:p>
          <a:p>
            <a:endParaRPr lang="en-US" dirty="0">
              <a:latin typeface="Avenir Black"/>
              <a:cs typeface="Avenir Black"/>
            </a:endParaRPr>
          </a:p>
          <a:p>
            <a:r>
              <a:rPr lang="en-US" dirty="0">
                <a:latin typeface="Avenir Black"/>
                <a:cs typeface="Avenir Black"/>
              </a:rPr>
              <a:t>More V8 – </a:t>
            </a:r>
            <a:r>
              <a:rPr lang="en-US" dirty="0">
                <a:latin typeface="Avenir Black"/>
                <a:cs typeface="Avenir Black"/>
                <a:hlinkClick r:id="rId4"/>
              </a:rPr>
              <a:t>http://www.youtube.com/watch?v=</a:t>
            </a:r>
            <a:r>
              <a:rPr lang="en-US" dirty="0" smtClean="0">
                <a:latin typeface="Avenir Black"/>
                <a:cs typeface="Avenir Black"/>
                <a:hlinkClick r:id="rId4"/>
              </a:rPr>
              <a:t>lZnaaUoHPhs</a:t>
            </a:r>
            <a:endParaRPr lang="en-US" dirty="0" smtClean="0">
              <a:latin typeface="Avenir Black"/>
              <a:cs typeface="Avenir Black"/>
            </a:endParaRPr>
          </a:p>
          <a:p>
            <a:endParaRPr lang="en-US" dirty="0">
              <a:latin typeface="Avenir Black"/>
              <a:cs typeface="Avenir Black"/>
            </a:endParaRPr>
          </a:p>
          <a:p>
            <a:r>
              <a:rPr lang="en-US" dirty="0">
                <a:latin typeface="Avenir Black"/>
                <a:cs typeface="Avenir Black"/>
              </a:rPr>
              <a:t>Rules Engine - </a:t>
            </a:r>
            <a:r>
              <a:rPr lang="en-US" dirty="0">
                <a:latin typeface="Avenir Black"/>
                <a:cs typeface="Avenir Black"/>
                <a:hlinkClick r:id="rId5"/>
              </a:rPr>
              <a:t>https://npmjs.org/package/node-</a:t>
            </a:r>
            <a:r>
              <a:rPr lang="en-US" dirty="0" smtClean="0">
                <a:latin typeface="Avenir Black"/>
                <a:cs typeface="Avenir Black"/>
                <a:hlinkClick r:id="rId5"/>
              </a:rPr>
              <a:t>rules</a:t>
            </a:r>
            <a:endParaRPr lang="en-US" dirty="0" smtClean="0">
              <a:latin typeface="Avenir Black"/>
              <a:cs typeface="Avenir Black"/>
            </a:endParaRPr>
          </a:p>
          <a:p>
            <a:endParaRPr lang="en-US" dirty="0" smtClean="0">
              <a:latin typeface="Avenir Black"/>
              <a:cs typeface="Avenir Black"/>
            </a:endParaRPr>
          </a:p>
          <a:p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30969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19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73" y="0"/>
            <a:ext cx="1320609" cy="1320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94967"/>
            <a:ext cx="1074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Adrian Pomilio / @</a:t>
            </a:r>
            <a:r>
              <a:rPr lang="en-US" dirty="0" err="1" smtClean="0">
                <a:latin typeface="Avenir Black"/>
                <a:cs typeface="Avenir Black"/>
              </a:rPr>
              <a:t>adrianpomilio</a:t>
            </a:r>
            <a:r>
              <a:rPr lang="en-US" dirty="0">
                <a:latin typeface="Avenir Black"/>
                <a:cs typeface="Avenir Black"/>
              </a:rPr>
              <a:t> </a:t>
            </a:r>
            <a:r>
              <a:rPr lang="en-US" dirty="0" smtClean="0">
                <a:latin typeface="Avenir Black"/>
                <a:cs typeface="Avenir Black"/>
              </a:rPr>
              <a:t>/ </a:t>
            </a:r>
            <a:r>
              <a:rPr lang="en-US" dirty="0" smtClean="0">
                <a:latin typeface="Avenir Black"/>
                <a:cs typeface="Avenir Black"/>
                <a:hlinkClick r:id="rId4"/>
              </a:rPr>
              <a:t>www.github.com/adrianpomilio</a:t>
            </a:r>
            <a:r>
              <a:rPr lang="en-US" dirty="0" smtClean="0">
                <a:latin typeface="Avenir Black"/>
                <a:cs typeface="Avenir Black"/>
              </a:rPr>
              <a:t>  / </a:t>
            </a:r>
            <a:r>
              <a:rPr lang="en-US" dirty="0" err="1" smtClean="0">
                <a:latin typeface="Avenir Black"/>
                <a:cs typeface="Avenir Black"/>
              </a:rPr>
              <a:t>www.pomil.io</a:t>
            </a:r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498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1" y="0"/>
            <a:ext cx="5566833" cy="7250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60000">
            <a:off x="3557369" y="2861305"/>
            <a:ext cx="1993330" cy="19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3" y="3943381"/>
            <a:ext cx="1696634" cy="2110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83" y="4019276"/>
            <a:ext cx="1629056" cy="2034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13" y="1945780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883" y="1945780"/>
            <a:ext cx="1219200" cy="162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213" y="1328727"/>
            <a:ext cx="146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JavaScript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665" y="1945780"/>
            <a:ext cx="1623052" cy="16556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67110" y="1328727"/>
            <a:ext cx="52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V8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486171" y="1328727"/>
            <a:ext cx="87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Node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123" y="3601456"/>
            <a:ext cx="2838370" cy="28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5213" y="128397"/>
            <a:ext cx="8472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How we got to the stack…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5697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g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166"/>
            <a:ext cx="4967687" cy="4868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1" y="2688167"/>
            <a:ext cx="31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Engines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17175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7264" y="776709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Avenir Black"/>
                <a:cs typeface="Avenir Black"/>
              </a:rPr>
              <a:t>SpiderMonkey</a:t>
            </a:r>
            <a:endParaRPr lang="en-US" sz="4000" dirty="0"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4942" y="2467367"/>
            <a:ext cx="400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Black"/>
                <a:cs typeface="Avenir Black"/>
              </a:rPr>
              <a:t>Chakra - </a:t>
            </a:r>
            <a:r>
              <a:rPr lang="en-US" sz="4000" dirty="0" err="1" smtClean="0">
                <a:latin typeface="Avenir Black"/>
                <a:cs typeface="Avenir Black"/>
              </a:rPr>
              <a:t>JScript</a:t>
            </a:r>
            <a:endParaRPr lang="en-US" sz="4000" dirty="0"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1546" y="4158024"/>
            <a:ext cx="223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Avenir Black"/>
                <a:cs typeface="Avenir Black"/>
              </a:rPr>
              <a:t>Nashorn</a:t>
            </a:r>
            <a:endParaRPr lang="en-US" sz="4000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444" y="1622038"/>
            <a:ext cx="386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Avenir Black"/>
                <a:cs typeface="Avenir Black"/>
              </a:rPr>
              <a:t>JavaScriptCore</a:t>
            </a:r>
            <a:endParaRPr lang="en-US" sz="4000" dirty="0"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6045" y="5476503"/>
            <a:ext cx="4225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</a:rPr>
              <a:t>But there is one more…</a:t>
            </a:r>
            <a:endParaRPr lang="en-US" sz="2800" dirty="0">
              <a:latin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0390" y="3312696"/>
            <a:ext cx="1552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Black"/>
                <a:cs typeface="Avenir Black"/>
              </a:rPr>
              <a:t>Rhino</a:t>
            </a:r>
            <a:endParaRPr lang="en-US" sz="40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08734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6896" y="649922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code.google.com</a:t>
            </a:r>
            <a:r>
              <a:rPr lang="en-US" dirty="0"/>
              <a:t>/p/v8/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4" y="584490"/>
            <a:ext cx="9005861" cy="50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8568" y="1039216"/>
            <a:ext cx="480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Black"/>
              </a:rPr>
              <a:t>Fast Property Access</a:t>
            </a:r>
            <a:endParaRPr lang="en-US" sz="3600" dirty="0">
              <a:latin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101" y="2338053"/>
            <a:ext cx="7878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Black"/>
              </a:rPr>
              <a:t>Dynamic Machine Code Generation</a:t>
            </a:r>
            <a:endParaRPr lang="en-US" sz="3600" dirty="0">
              <a:latin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8992" y="3636889"/>
            <a:ext cx="6340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Black"/>
              </a:rPr>
              <a:t>Efficient Garbage Collection</a:t>
            </a:r>
            <a:endParaRPr lang="en-US" sz="3600" dirty="0">
              <a:latin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9727" y="6334268"/>
            <a:ext cx="409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/v8/design</a:t>
            </a:r>
          </a:p>
        </p:txBody>
      </p:sp>
    </p:spTree>
    <p:extLst>
      <p:ext uri="{BB962C8B-B14F-4D97-AF65-F5344CB8AC3E}">
        <p14:creationId xmlns:p14="http://schemas.microsoft.com/office/powerpoint/2010/main" val="364214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6026</TotalTime>
  <Words>987</Words>
  <Application>Microsoft Macintosh PowerPoint</Application>
  <PresentationFormat>On-screen Show (4:3)</PresentationFormat>
  <Paragraphs>249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the Stack</dc:title>
  <dc:creator>Adrian Pomilio</dc:creator>
  <cp:lastModifiedBy>Adrian Pomilio</cp:lastModifiedBy>
  <cp:revision>144</cp:revision>
  <dcterms:created xsi:type="dcterms:W3CDTF">2013-09-04T23:02:34Z</dcterms:created>
  <dcterms:modified xsi:type="dcterms:W3CDTF">2014-05-13T18:21:58Z</dcterms:modified>
</cp:coreProperties>
</file>